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Objects="1">
      <p:cViewPr varScale="1">
        <p:scale>
          <a:sx n="77" d="100"/>
          <a:sy n="77" d="100"/>
        </p:scale>
        <p:origin x="-1541" y="-8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5895" cy="75895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7B85-2B8F-49FC-BEE8-384A1B2AF49C}" type="datetimeFigureOut">
              <a:rPr lang="en-US" smtClean="0"/>
              <a:t>2020/08/07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B457-D91A-480D-9480-524F117F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92163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7B85-2B8F-49FC-BEE8-384A1B2AF49C}" type="datetimeFigureOut">
              <a:rPr lang="en-US" smtClean="0"/>
              <a:t>2020/08/07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B457-D91A-480D-9480-524F117F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63508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7B85-2B8F-49FC-BEE8-384A1B2AF49C}" type="datetimeFigureOut">
              <a:rPr lang="en-US" smtClean="0"/>
              <a:t>2020/08/07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B457-D91A-480D-9480-524F117F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79332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7B85-2B8F-49FC-BEE8-384A1B2AF49C}" type="datetimeFigureOut">
              <a:rPr lang="en-US" smtClean="0"/>
              <a:t>2020/08/07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B457-D91A-480D-9480-524F117F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66800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7B85-2B8F-49FC-BEE8-384A1B2AF49C}" type="datetimeFigureOut">
              <a:rPr lang="en-US" smtClean="0"/>
              <a:t>2020/08/07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B457-D91A-480D-9480-524F117F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0027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7B85-2B8F-49FC-BEE8-384A1B2AF49C}" type="datetimeFigureOut">
              <a:rPr lang="en-US" smtClean="0"/>
              <a:t>2020/08/07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B457-D91A-480D-9480-524F117F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04538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7B85-2B8F-49FC-BEE8-384A1B2AF49C}" type="datetimeFigureOut">
              <a:rPr lang="en-US" smtClean="0"/>
              <a:t>2020/08/07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B457-D91A-480D-9480-524F117F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32930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7B85-2B8F-49FC-BEE8-384A1B2AF49C}" type="datetimeFigureOut">
              <a:rPr lang="en-US" smtClean="0"/>
              <a:t>2020/08/07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B457-D91A-480D-9480-524F117F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84538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7B85-2B8F-49FC-BEE8-384A1B2AF49C}" type="datetimeFigureOut">
              <a:rPr lang="en-US" smtClean="0"/>
              <a:t>2020/08/07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B457-D91A-480D-9480-524F117F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96356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7B85-2B8F-49FC-BEE8-384A1B2AF49C}" type="datetimeFigureOut">
              <a:rPr lang="en-US" smtClean="0"/>
              <a:t>2020/08/07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B457-D91A-480D-9480-524F117F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9557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737B85-2B8F-49FC-BEE8-384A1B2AF49C}" type="datetimeFigureOut">
              <a:rPr lang="en-US" smtClean="0"/>
              <a:t>2020/08/07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ABB457-D91A-480D-9480-524F117F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24972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E737B85-2B8F-49FC-BEE8-384A1B2AF49C}" type="datetimeFigureOut">
              <a:rPr lang="en-US" smtClean="0"/>
              <a:t>2020/08/07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ABB457-D91A-480D-9480-524F117FE27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8356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10" Type="http://schemas.openxmlformats.org/officeDocument/2006/relationships/image" Target="../media/image9.jpeg"/><Relationship Id="rId4" Type="http://schemas.openxmlformats.org/officeDocument/2006/relationships/image" Target="../media/image3.jpeg"/><Relationship Id="rId9" Type="http://schemas.openxmlformats.org/officeDocument/2006/relationships/image" Target="../media/image8.jpe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jpeg"/><Relationship Id="rId3" Type="http://schemas.openxmlformats.org/officeDocument/2006/relationships/image" Target="../media/image11.jpeg"/><Relationship Id="rId7" Type="http://schemas.openxmlformats.org/officeDocument/2006/relationships/image" Target="../media/image14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eg"/><Relationship Id="rId5" Type="http://schemas.openxmlformats.org/officeDocument/2006/relationships/image" Target="../media/image4.jpeg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30038513\Documents\Bluetooth Folder\20200807_12065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96" y="4795110"/>
            <a:ext cx="1011776" cy="1918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30038513\Documents\Bluetooth Folder\20200807_1210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6725" y="4795110"/>
            <a:ext cx="1144300" cy="19218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30038513\Documents\Bluetooth Folder\Screenshot_20200807-140915_Galler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9934" y="0"/>
            <a:ext cx="3571157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9" name="Picture 5" descr="C:\Users\30038513\Documents\Bluetooth Folder\20200807_11570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1" t="5352" r="8007" b="11206"/>
          <a:stretch/>
        </p:blipFill>
        <p:spPr bwMode="auto">
          <a:xfrm>
            <a:off x="94195" y="28902"/>
            <a:ext cx="5560424" cy="2468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30038513\Pictures\Samsung\Screenshot_20200807-141432_Video Player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6629" y="2526133"/>
            <a:ext cx="1366503" cy="2197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C:\Users\30038513\Pictures\Samsung\Screenshot_20200807-141522_Video Player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46940" y="4784046"/>
            <a:ext cx="1106103" cy="191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C:\Users\30038513\Pictures\Samsung\Screenshot_20200807-141610_Gallery.jpg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850" b="22762"/>
          <a:stretch/>
        </p:blipFill>
        <p:spPr bwMode="auto">
          <a:xfrm>
            <a:off x="2031387" y="2517762"/>
            <a:ext cx="1991342" cy="220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C:\Users\30038513\Pictures\Samsung\Screenshot_20200807-141633_Gallery.jp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1260" y="4757721"/>
            <a:ext cx="1774740" cy="1937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7" descr="C:\Users\30038513\Documents\Bluetooth Folder\20200807_120513.jp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0089" y="1318602"/>
            <a:ext cx="1861297" cy="3438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9434" y="89620"/>
            <a:ext cx="5616230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000" dirty="0" smtClean="0">
                <a:solidFill>
                  <a:schemeClr val="bg1"/>
                </a:solidFill>
              </a:rPr>
              <a:t>Brescia House, an independent Catholic day school for girls, send health care workers in Region A messages of hope and encouragement during the COVID pandemic</a:t>
            </a:r>
            <a:endParaRPr lang="en-US" sz="2000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6165795" y="6237115"/>
            <a:ext cx="2428640" cy="3794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 smtClean="0">
                <a:solidFill>
                  <a:schemeClr val="bg1"/>
                </a:solidFill>
              </a:rPr>
              <a:t>August 2020</a:t>
            </a:r>
            <a:endParaRPr 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182533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30038513\Pictures\Samsung\Screenshot_20200807-142055_Gallery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85" y="4469738"/>
            <a:ext cx="1832106" cy="23664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30038513\Pictures\Samsung\Screenshot_20200807-140956_Gallery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11909" y="4486862"/>
            <a:ext cx="1701142" cy="2371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30038513\Pictures\Samsung\Screenshot_20200807-141042_Gallery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67" y="0"/>
            <a:ext cx="3187618" cy="44393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C:\Users\30038513\Documents\Bluetooth Folder\20200807_115702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81" t="5352" r="8007" b="11206"/>
          <a:stretch/>
        </p:blipFill>
        <p:spPr bwMode="auto">
          <a:xfrm>
            <a:off x="3433575" y="89620"/>
            <a:ext cx="5560424" cy="2468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C:\Users\30038513\Pictures\Samsung\Screenshot_20200807-141316_Gallery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40326" y="2648342"/>
            <a:ext cx="2167936" cy="41200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C:\Users\30038513\Pictures\Samsung\Screenshot_20200807-141200_Gallery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2525" y="2648342"/>
            <a:ext cx="2549721" cy="43315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C:\Users\30038513\Pictures\Samsung\Screenshot_20200807-141225_Gallery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95150" y="2153672"/>
            <a:ext cx="1973270" cy="2285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67837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86</TotalTime>
  <Words>29</Words>
  <Application>Microsoft Office PowerPoint</Application>
  <PresentationFormat>On-screen Show (4:3)</PresentationFormat>
  <Paragraphs>2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Office Theme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Mariaan Jensen</dc:creator>
  <cp:lastModifiedBy>Mariaan Jensen</cp:lastModifiedBy>
  <cp:revision>7</cp:revision>
  <dcterms:created xsi:type="dcterms:W3CDTF">2020-08-07T12:36:13Z</dcterms:created>
  <dcterms:modified xsi:type="dcterms:W3CDTF">2020-08-07T14:02:23Z</dcterms:modified>
</cp:coreProperties>
</file>